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0405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99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97DF5-7005-4693-ABA8-9C8E500D6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2317E-5C0E-4CE9-BEB9-3CDF79BEC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949A-FE8E-4B42-9A6B-24CF871E4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7AB1-7734-4189-B465-B5BD5FACA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50E9-2906-4A02-B6A1-28D5F6D3D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3D18A-8B01-482D-AE7C-11ED13935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59992-5230-4DB7-A793-A69C729D2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8B46-AB47-49A4-858A-B8FF3273A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BF77D-9823-47D9-9851-D9DDEB1FC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920A5-5FE1-453B-90AC-86C315BE1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82F2C-5936-4696-8581-A4641E701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BCC72C-C9D0-4B62-9D6F-F4CEDDD6D1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963" y="609600"/>
            <a:ext cx="7621587" cy="3619500"/>
          </a:xfrm>
          <a:prstGeom prst="rect">
            <a:avLst/>
          </a:prstGeom>
          <a:noFill/>
        </p:spPr>
      </p:pic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535363" y="213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278563" y="3200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 rot="2755146">
            <a:off x="784225" y="1100138"/>
            <a:ext cx="665163" cy="1417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3355981">
            <a:off x="8077200" y="3048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5440363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5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7345363" y="2590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7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2773363" y="2209800"/>
            <a:ext cx="198437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 rot="-24277958">
            <a:off x="508000" y="1690688"/>
            <a:ext cx="10525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400">
                <a:latin typeface="Times New Roman" pitchFamily="18" charset="0"/>
              </a:rPr>
              <a:t>Henry Ford </a:t>
            </a:r>
          </a:p>
          <a:p>
            <a:r>
              <a:rPr lang="tr-TR" sz="1400">
                <a:latin typeface="Times New Roman" pitchFamily="18" charset="0"/>
              </a:rPr>
              <a:t>Building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2620963" y="2895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373563" y="2819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 rot="3439330">
            <a:off x="8158956" y="451644"/>
            <a:ext cx="963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400">
                <a:latin typeface="Times New Roman" pitchFamily="18" charset="0"/>
              </a:rPr>
              <a:t>Swimming</a:t>
            </a:r>
          </a:p>
          <a:p>
            <a:r>
              <a:rPr lang="tr-TR" sz="1400">
                <a:latin typeface="Times New Roman" pitchFamily="18" charset="0"/>
              </a:rPr>
              <a:t> pool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5821363" y="1524000"/>
            <a:ext cx="304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8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 flipV="1">
            <a:off x="685800" y="990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 rot="-2637502">
            <a:off x="-220663" y="201613"/>
            <a:ext cx="197485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Dormitories</a:t>
            </a:r>
          </a:p>
          <a:p>
            <a:r>
              <a:rPr lang="tr-TR"/>
              <a:t>And health center</a:t>
            </a:r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14600" y="0"/>
            <a:ext cx="1752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667000" y="2286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Sports center</a:t>
            </a:r>
            <a:endParaRPr lang="en-US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685800" y="4014788"/>
            <a:ext cx="38100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University  Student Center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Library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Administration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Admistrative Sciences Faculty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Social Sciences Faculty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Science Faculty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3048000" y="3276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9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029200" y="3962400"/>
            <a:ext cx="411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/>
              <a:t>7. Engineering Faculty</a:t>
            </a:r>
          </a:p>
          <a:p>
            <a:pPr>
              <a:spcBef>
                <a:spcPct val="50000"/>
              </a:spcBef>
            </a:pPr>
            <a:r>
              <a:rPr lang="tr-TR" dirty="0"/>
              <a:t>8. Parking </a:t>
            </a:r>
          </a:p>
          <a:p>
            <a:pPr>
              <a:spcBef>
                <a:spcPct val="50000"/>
              </a:spcBef>
            </a:pPr>
            <a:r>
              <a:rPr lang="tr-TR" dirty="0"/>
              <a:t>9. Tower</a:t>
            </a:r>
          </a:p>
          <a:p>
            <a:pPr>
              <a:spcBef>
                <a:spcPct val="50000"/>
              </a:spcBef>
            </a:pPr>
            <a:r>
              <a:rPr lang="tr-TR" dirty="0"/>
              <a:t>10. Minibuses to Sarıyer</a:t>
            </a:r>
          </a:p>
          <a:p>
            <a:pPr>
              <a:spcBef>
                <a:spcPct val="50000"/>
              </a:spcBef>
            </a:pPr>
            <a:r>
              <a:rPr lang="tr-TR" dirty="0"/>
              <a:t>    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Court</a:t>
            </a:r>
            <a:endParaRPr lang="tr-TR" dirty="0"/>
          </a:p>
          <a:p>
            <a:pPr>
              <a:spcBef>
                <a:spcPct val="50000"/>
              </a:spcBef>
            </a:pPr>
            <a:r>
              <a:rPr lang="tr-TR" dirty="0"/>
              <a:t>     Conference </a:t>
            </a:r>
            <a:r>
              <a:rPr lang="tr-TR" dirty="0" err="1" smtClean="0"/>
              <a:t>Hall</a:t>
            </a:r>
            <a:r>
              <a:rPr lang="tr-TR" dirty="0" smtClean="0"/>
              <a:t> (SCI 103)</a:t>
            </a:r>
          </a:p>
          <a:p>
            <a:pPr>
              <a:spcBef>
                <a:spcPct val="50000"/>
              </a:spcBef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en-US" sz="1700" dirty="0" smtClean="0"/>
              <a:t>S</a:t>
            </a:r>
            <a:r>
              <a:rPr lang="tr-TR" sz="1700" smtClean="0"/>
              <a:t>huttle</a:t>
            </a:r>
            <a:r>
              <a:rPr lang="en-US" sz="1700" smtClean="0"/>
              <a:t> </a:t>
            </a:r>
            <a:r>
              <a:rPr lang="en-US" sz="1700" dirty="0" smtClean="0"/>
              <a:t>departs for dinner on </a:t>
            </a:r>
            <a:r>
              <a:rPr lang="en-US" sz="1700" dirty="0" err="1" smtClean="0"/>
              <a:t>monday</a:t>
            </a:r>
            <a:endParaRPr lang="en-US" sz="1700" dirty="0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5105400" y="56388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6324600" y="2590800"/>
            <a:ext cx="228600" cy="228600"/>
          </a:xfrm>
          <a:prstGeom prst="star5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5486400" y="2362200"/>
            <a:ext cx="228600" cy="228600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5105400" y="6019800"/>
            <a:ext cx="228600" cy="228600"/>
          </a:xfrm>
          <a:prstGeom prst="star5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2209800" y="29718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2286000" y="1143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</a:rPr>
              <a:t>10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4191000" y="3276600"/>
            <a:ext cx="457200" cy="3048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" name="5-Point Star 29"/>
          <p:cNvSpPr/>
          <p:nvPr/>
        </p:nvSpPr>
        <p:spPr>
          <a:xfrm>
            <a:off x="2362200" y="1905000"/>
            <a:ext cx="228600" cy="228600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5105400" y="6400800"/>
            <a:ext cx="228600" cy="228600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4578</TotalTime>
  <Words>68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Koc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eyazici</dc:creator>
  <cp:lastModifiedBy>eyazici</cp:lastModifiedBy>
  <cp:revision>12</cp:revision>
  <dcterms:created xsi:type="dcterms:W3CDTF">2008-06-10T13:06:56Z</dcterms:created>
  <dcterms:modified xsi:type="dcterms:W3CDTF">2018-08-31T10:54:13Z</dcterms:modified>
</cp:coreProperties>
</file>